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F3"/>
    <a:srgbClr val="FFCC66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8B0D1E-0EAF-4741-B0E1-47948887C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976CB-5024-4594-AD6A-B6AD6625BF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FE94F-BE2E-4A84-8CEE-318F0588A6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00DBB-811C-4F73-85DD-E949BE35D1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57876-3048-43F1-9DAD-A2A06015C1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36EBE-C9C7-4169-9855-45BE62FDB8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338D7-86F9-4449-984E-988B0B15BB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CED05-2E91-422B-88A5-2FE02D4BC4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26F0B-221C-4921-869C-1E97CD8C8B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C90BC8-E9DB-4E8A-AD48-2DF80A6C14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8461A-34AC-4AA2-B9C8-0FE5F4ED13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81CE74-93F4-490F-93E7-80F7D43FB6E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://www.norcalblogs.com/commission/images/nuclear-war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jmahal.org.uk/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0"/>
            <a:ext cx="4572000" cy="147732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Agenda </a:t>
            </a:r>
            <a:r>
              <a:rPr lang="en-US" b="1" dirty="0" smtClean="0">
                <a:solidFill>
                  <a:schemeClr val="bg1"/>
                </a:solidFill>
              </a:rPr>
              <a:t>12-9-11</a:t>
            </a:r>
            <a:endParaRPr lang="en-US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bg1"/>
                </a:solidFill>
              </a:rPr>
              <a:t>No Homework. </a:t>
            </a:r>
            <a:r>
              <a:rPr lang="en-US" sz="1600" b="1" smtClean="0">
                <a:solidFill>
                  <a:schemeClr val="bg1"/>
                </a:solidFill>
              </a:rPr>
              <a:t>.  </a:t>
            </a:r>
            <a:r>
              <a:rPr lang="en-US" sz="1600" b="1" dirty="0" smtClean="0">
                <a:solidFill>
                  <a:schemeClr val="bg1"/>
                </a:solidFill>
              </a:rPr>
              <a:t>BUT. . .</a:t>
            </a:r>
          </a:p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chemeClr val="bg1"/>
                </a:solidFill>
              </a:rPr>
              <a:t>YOU will have a Focus Test on Mon/Tues.</a:t>
            </a:r>
            <a:endParaRPr lang="en-US" sz="16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en-US" sz="1600" b="1" dirty="0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0" y="1066800"/>
            <a:ext cx="4572000" cy="493981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prstDash val="dash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/>
              <a:t>Focus </a:t>
            </a:r>
            <a:r>
              <a:rPr lang="en-US" b="1" dirty="0" smtClean="0"/>
              <a:t>12-9-11</a:t>
            </a:r>
            <a:endParaRPr lang="en-US" b="1" dirty="0"/>
          </a:p>
          <a:p>
            <a:pPr marL="342900" indent="-342900">
              <a:spcBef>
                <a:spcPct val="50000"/>
              </a:spcBef>
            </a:pPr>
            <a:r>
              <a:rPr lang="en-US" b="1" dirty="0"/>
              <a:t>Use Ch. 5 Sect. 2 pgs 150-152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b="1" dirty="0"/>
              <a:t>Pakistan and India both want to control Kashmir and have had many wars over this land.  How can  these wars threaten even us, here in the U.S.?</a:t>
            </a:r>
          </a:p>
          <a:p>
            <a:pPr marL="342900" indent="-342900">
              <a:spcBef>
                <a:spcPct val="50000"/>
              </a:spcBef>
            </a:pPr>
            <a:endParaRPr lang="en-US" b="1" dirty="0"/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en-US" b="1" dirty="0"/>
              <a:t>Mt. Everest lies in which country</a:t>
            </a:r>
            <a:r>
              <a:rPr lang="en-US" b="1" dirty="0" smtClean="0"/>
              <a:t>?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endParaRPr lang="en-US" b="1" dirty="0"/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en-US" b="1" dirty="0"/>
              <a:t>What is the name of the beautiful building in India that was built as a memorial?</a:t>
            </a:r>
          </a:p>
          <a:p>
            <a:pPr marL="342900" indent="-342900">
              <a:spcBef>
                <a:spcPct val="50000"/>
              </a:spcBef>
            </a:pPr>
            <a:endParaRPr lang="en-US" b="1" dirty="0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04800" y="33528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They both have nuclear weapons</a:t>
            </a: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1981200" y="54102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err="1">
                <a:solidFill>
                  <a:srgbClr val="FF3300"/>
                </a:solidFill>
              </a:rPr>
              <a:t>Taj</a:t>
            </a:r>
            <a:r>
              <a:rPr lang="en-US" b="1" dirty="0">
                <a:solidFill>
                  <a:srgbClr val="FF3300"/>
                </a:solidFill>
              </a:rPr>
              <a:t> </a:t>
            </a:r>
            <a:r>
              <a:rPr lang="en-US" b="1" dirty="0" err="1">
                <a:solidFill>
                  <a:srgbClr val="FF3300"/>
                </a:solidFill>
              </a:rPr>
              <a:t>Mahal</a:t>
            </a:r>
            <a:endParaRPr lang="en-US" b="1" dirty="0">
              <a:solidFill>
                <a:srgbClr val="FF3300"/>
              </a:solidFill>
            </a:endParaRPr>
          </a:p>
        </p:txBody>
      </p:sp>
      <p:pic>
        <p:nvPicPr>
          <p:cNvPr id="2072" name="Picture 24" descr="98bp4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0" y="3571875"/>
            <a:ext cx="4381500" cy="3286125"/>
          </a:xfrm>
          <a:prstGeom prst="rect">
            <a:avLst/>
          </a:prstGeom>
          <a:noFill/>
        </p:spPr>
      </p:pic>
      <p:pic>
        <p:nvPicPr>
          <p:cNvPr id="2074" name="Picture 26" descr="GhauriA"/>
          <p:cNvPicPr>
            <a:picLocks noChangeAspect="1" noChangeArrowheads="1"/>
          </p:cNvPicPr>
          <p:nvPr/>
        </p:nvPicPr>
        <p:blipFill>
          <a:blip r:embed="rId3" cstate="print"/>
          <a:srcRect t="33482" b="21524"/>
          <a:stretch>
            <a:fillRect/>
          </a:stretch>
        </p:blipFill>
        <p:spPr bwMode="auto">
          <a:xfrm rot="334674">
            <a:off x="4191000" y="685800"/>
            <a:ext cx="2981325" cy="666750"/>
          </a:xfrm>
          <a:prstGeom prst="rect">
            <a:avLst/>
          </a:prstGeom>
          <a:noFill/>
        </p:spPr>
      </p:pic>
      <p:pic>
        <p:nvPicPr>
          <p:cNvPr id="2075" name="Picture 27" descr="nuclear-wa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0"/>
            <a:ext cx="1981200" cy="2057400"/>
          </a:xfrm>
          <a:prstGeom prst="rect">
            <a:avLst/>
          </a:prstGeom>
          <a:noFill/>
        </p:spPr>
      </p:pic>
      <p:pic>
        <p:nvPicPr>
          <p:cNvPr id="2076" name="Picture 28" descr="MPj01800950000[1]"/>
          <p:cNvPicPr>
            <a:picLocks noChangeAspect="1" noChangeArrowheads="1"/>
          </p:cNvPicPr>
          <p:nvPr/>
        </p:nvPicPr>
        <p:blipFill>
          <a:blip r:embed="rId6" cstate="print"/>
          <a:srcRect t="12689" b="23860"/>
          <a:stretch>
            <a:fillRect/>
          </a:stretch>
        </p:blipFill>
        <p:spPr bwMode="auto">
          <a:xfrm>
            <a:off x="5486400" y="2057400"/>
            <a:ext cx="3657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2438400" y="41148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Nepal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/>
      <p:bldP spid="2059" grpId="0"/>
      <p:bldP spid="20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BUDDH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838200"/>
            <a:ext cx="2857500" cy="4200525"/>
          </a:xfrm>
          <a:prstGeom prst="rect">
            <a:avLst/>
          </a:prstGeom>
          <a:noFill/>
        </p:spPr>
      </p:pic>
      <p:pic>
        <p:nvPicPr>
          <p:cNvPr id="8201" name="Picture 9" descr="cgrn2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52600"/>
            <a:ext cx="3810000" cy="2886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F2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0"/>
            <a:ext cx="36861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276600" y="5486400"/>
            <a:ext cx="294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hlinkClick r:id="rId3"/>
              </a:rPr>
              <a:t>http://www.tajmahal.org.uk/</a:t>
            </a:r>
            <a:endParaRPr lang="en-US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5105400"/>
            <a:ext cx="18478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7075" y="5029200"/>
            <a:ext cx="20669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0" name="Picture 10" descr="Mumtaz Mahal 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181225" cy="2181225"/>
          </a:xfrm>
          <a:prstGeom prst="rect">
            <a:avLst/>
          </a:prstGeom>
          <a:noFill/>
        </p:spPr>
      </p:pic>
      <p:pic>
        <p:nvPicPr>
          <p:cNvPr id="10" name="Picture 5" descr="tajwater1024"/>
          <p:cNvPicPr>
            <a:picLocks noChangeAspect="1" noChangeArrowheads="1"/>
          </p:cNvPicPr>
          <p:nvPr/>
        </p:nvPicPr>
        <p:blipFill>
          <a:blip r:embed="rId7" cstate="print"/>
          <a:srcRect b="15715"/>
          <a:stretch>
            <a:fillRect/>
          </a:stretch>
        </p:blipFill>
        <p:spPr>
          <a:xfrm>
            <a:off x="1828800" y="990600"/>
            <a:ext cx="7620000" cy="412750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taj-mah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000"/>
            <a:ext cx="71628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3895</TotalTime>
  <Words>97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Slide 1</vt:lpstr>
      <vt:lpstr>Slide 2</vt:lpstr>
      <vt:lpstr>Slide 3</vt:lpstr>
      <vt:lpstr>Slide 4</vt:lpstr>
    </vt:vector>
  </TitlesOfParts>
  <Company>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sramsey</dc:creator>
  <cp:lastModifiedBy>poweruser</cp:lastModifiedBy>
  <cp:revision>39</cp:revision>
  <dcterms:created xsi:type="dcterms:W3CDTF">2007-11-01T15:24:02Z</dcterms:created>
  <dcterms:modified xsi:type="dcterms:W3CDTF">2011-12-09T14:02:12Z</dcterms:modified>
</cp:coreProperties>
</file>